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62" r:id="rId4"/>
    <p:sldId id="346" r:id="rId5"/>
    <p:sldId id="347" r:id="rId6"/>
    <p:sldId id="348" r:id="rId7"/>
    <p:sldId id="349" r:id="rId8"/>
    <p:sldId id="350" r:id="rId9"/>
    <p:sldId id="300" r:id="rId10"/>
    <p:sldId id="278" r:id="rId11"/>
    <p:sldId id="351" r:id="rId12"/>
    <p:sldId id="353" r:id="rId13"/>
    <p:sldId id="352" r:id="rId14"/>
    <p:sldId id="355" r:id="rId15"/>
    <p:sldId id="354" r:id="rId16"/>
    <p:sldId id="357" r:id="rId17"/>
    <p:sldId id="356" r:id="rId18"/>
    <p:sldId id="358" r:id="rId19"/>
    <p:sldId id="360" r:id="rId20"/>
    <p:sldId id="359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03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3" r:id="rId43"/>
    <p:sldId id="381" r:id="rId44"/>
    <p:sldId id="382" r:id="rId45"/>
    <p:sldId id="384" r:id="rId46"/>
    <p:sldId id="385" r:id="rId47"/>
    <p:sldId id="386" r:id="rId48"/>
    <p:sldId id="387" r:id="rId49"/>
    <p:sldId id="295" r:id="rId50"/>
    <p:sldId id="345" r:id="rId51"/>
    <p:sldId id="389" r:id="rId52"/>
    <p:sldId id="29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52A"/>
    <a:srgbClr val="F2E71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3" autoAdjust="0"/>
    <p:restoredTop sz="94624" autoAdjust="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84BC7-266A-4D93-8D6F-9ACEC5E0568F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0C75F-BD1B-4C45-84F0-3DD76B5B83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0C75F-BD1B-4C45-84F0-3DD76B5B839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5A6C282-5170-4F76-8A76-D7AF66FA6FB6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4C52608-27E4-40D9-ACC0-52DC0D22BC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dissolve/>
  </p:transition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4357694"/>
            <a:ext cx="8358246" cy="1928826"/>
          </a:xfrm>
        </p:spPr>
        <p:txBody>
          <a:bodyPr>
            <a:noAutofit/>
          </a:bodyPr>
          <a:lstStyle/>
          <a:p>
            <a:pPr algn="r"/>
            <a:r>
              <a:rPr lang="en-IN" sz="2800" b="1" dirty="0" smtClean="0">
                <a:solidFill>
                  <a:srgbClr val="0070C0"/>
                </a:solidFill>
                <a:latin typeface="Comic Sans MS" pitchFamily="66" charset="0"/>
              </a:rPr>
              <a:t>Dr</a:t>
            </a:r>
            <a:r>
              <a:rPr lang="en-IN" sz="2800" b="1" dirty="0" smtClean="0">
                <a:solidFill>
                  <a:srgbClr val="0070C0"/>
                </a:solidFill>
                <a:latin typeface="Comic Sans MS" pitchFamily="66" charset="0"/>
              </a:rPr>
              <a:t>. </a:t>
            </a:r>
            <a:r>
              <a:rPr lang="en-IN" sz="2800" b="1" dirty="0" smtClean="0">
                <a:solidFill>
                  <a:srgbClr val="0070C0"/>
                </a:solidFill>
                <a:latin typeface="Comic Sans MS" pitchFamily="66" charset="0"/>
              </a:rPr>
              <a:t>T. </a:t>
            </a:r>
            <a:r>
              <a:rPr lang="en-IN" sz="2800" b="1" dirty="0" err="1" smtClean="0">
                <a:solidFill>
                  <a:srgbClr val="0070C0"/>
                </a:solidFill>
                <a:latin typeface="Comic Sans MS" pitchFamily="66" charset="0"/>
              </a:rPr>
              <a:t>Anitha</a:t>
            </a:r>
            <a:endParaRPr lang="en-IN" sz="2800" b="1" dirty="0" smtClean="0">
              <a:solidFill>
                <a:srgbClr val="0070C0"/>
              </a:solidFill>
              <a:latin typeface="Comic Sans MS" pitchFamily="66" charset="0"/>
            </a:endParaRPr>
          </a:p>
          <a:p>
            <a:pPr algn="r"/>
            <a:r>
              <a:rPr lang="en-IN" sz="2000" i="1" dirty="0" smtClean="0">
                <a:solidFill>
                  <a:srgbClr val="E1052A"/>
                </a:solidFill>
                <a:latin typeface="Comic Sans MS" pitchFamily="66" charset="0"/>
              </a:rPr>
              <a:t>Assistant Professor/Mathematics</a:t>
            </a:r>
          </a:p>
          <a:p>
            <a:pPr algn="r"/>
            <a:r>
              <a:rPr lang="en-IN" sz="2000" i="1" dirty="0" err="1" smtClean="0">
                <a:solidFill>
                  <a:srgbClr val="E1052A"/>
                </a:solidFill>
                <a:latin typeface="Comic Sans MS" pitchFamily="66" charset="0"/>
              </a:rPr>
              <a:t>Alagappa</a:t>
            </a:r>
            <a:r>
              <a:rPr lang="en-IN" sz="2000" i="1" dirty="0" smtClean="0">
                <a:solidFill>
                  <a:srgbClr val="E1052A"/>
                </a:solidFill>
                <a:latin typeface="Comic Sans MS" pitchFamily="66" charset="0"/>
              </a:rPr>
              <a:t> </a:t>
            </a:r>
            <a:r>
              <a:rPr lang="en-IN" sz="2000" i="1" dirty="0" err="1" smtClean="0">
                <a:solidFill>
                  <a:srgbClr val="E1052A"/>
                </a:solidFill>
                <a:latin typeface="Comic Sans MS" pitchFamily="66" charset="0"/>
              </a:rPr>
              <a:t>chettiar</a:t>
            </a:r>
            <a:r>
              <a:rPr lang="en-IN" sz="2000" i="1" dirty="0" smtClean="0">
                <a:solidFill>
                  <a:srgbClr val="E1052A"/>
                </a:solidFill>
                <a:latin typeface="Comic Sans MS" pitchFamily="66" charset="0"/>
              </a:rPr>
              <a:t> Government College of Engineering &amp; Technology</a:t>
            </a:r>
          </a:p>
          <a:p>
            <a:pPr algn="r"/>
            <a:r>
              <a:rPr lang="en-IN" sz="2000" i="1" dirty="0" err="1" smtClean="0">
                <a:solidFill>
                  <a:srgbClr val="E1052A"/>
                </a:solidFill>
                <a:latin typeface="Comic Sans MS" pitchFamily="66" charset="0"/>
              </a:rPr>
              <a:t>Karaikudi</a:t>
            </a:r>
            <a:endParaRPr lang="en-US" sz="2000" i="1" dirty="0">
              <a:solidFill>
                <a:srgbClr val="E1052A"/>
              </a:solidFill>
              <a:latin typeface="Comic Sans MS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348" y="1643050"/>
            <a:ext cx="7858180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857364"/>
            <a:ext cx="7572428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229600" cy="26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357562"/>
            <a:ext cx="835824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82296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14686"/>
            <a:ext cx="7669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071942"/>
            <a:ext cx="765016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229600" cy="89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85860"/>
            <a:ext cx="728821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643050"/>
            <a:ext cx="842968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357694"/>
            <a:ext cx="7250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786322"/>
            <a:ext cx="861218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8572528" cy="157163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928802"/>
            <a:ext cx="8715436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286124"/>
            <a:ext cx="8643997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42"/>
            <a:ext cx="822960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04"/>
            <a:ext cx="822960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571612"/>
            <a:ext cx="864399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500438"/>
            <a:ext cx="8643998" cy="275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8229600" cy="272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286124"/>
            <a:ext cx="8572559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757242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214818"/>
            <a:ext cx="8143932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0042"/>
            <a:ext cx="77153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2844" y="1643050"/>
            <a:ext cx="864399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929066"/>
            <a:ext cx="864399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2868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5" y="5143512"/>
            <a:ext cx="878687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500042"/>
            <a:ext cx="671517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850115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822960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87" y="2857496"/>
            <a:ext cx="8674131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571480"/>
            <a:ext cx="785818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8229600" cy="239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313" y="3143248"/>
            <a:ext cx="8374091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21537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555067" cy="1504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00240"/>
            <a:ext cx="868365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02" y="3714752"/>
            <a:ext cx="864399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113" y="3500438"/>
            <a:ext cx="8664605" cy="305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7535327" cy="301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3357562"/>
            <a:ext cx="866936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50112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929066"/>
            <a:ext cx="8429684" cy="252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642918"/>
            <a:ext cx="7468643" cy="141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808831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43050"/>
            <a:ext cx="856459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643314"/>
            <a:ext cx="896461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229600" cy="111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71612"/>
            <a:ext cx="748823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143116"/>
            <a:ext cx="8429684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4357695"/>
            <a:ext cx="845978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5214950"/>
            <a:ext cx="3419475" cy="1304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5"/>
            <a:ext cx="807249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063" y="4643446"/>
            <a:ext cx="8540779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22960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714884"/>
            <a:ext cx="846931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22960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286124"/>
            <a:ext cx="8621743" cy="321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229600" cy="334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643314"/>
            <a:ext cx="8612187" cy="300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229600" cy="1816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87" y="2143116"/>
            <a:ext cx="8564593" cy="431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285728"/>
            <a:ext cx="7220958" cy="212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428868"/>
            <a:ext cx="7878763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571480"/>
            <a:ext cx="6000792" cy="6381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6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720" y="1500174"/>
            <a:ext cx="8501122" cy="131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113" y="2857496"/>
            <a:ext cx="8593167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4643446"/>
            <a:ext cx="6869113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2296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714620"/>
            <a:ext cx="8512203" cy="310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500042"/>
            <a:ext cx="792961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229600" cy="218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571744"/>
            <a:ext cx="8474105" cy="408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229600" cy="129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85926"/>
            <a:ext cx="852972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800105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642918"/>
            <a:ext cx="614366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58" y="1571612"/>
            <a:ext cx="8229600" cy="302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929198"/>
            <a:ext cx="785818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215370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001056" cy="434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072074"/>
            <a:ext cx="55626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742955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429132"/>
            <a:ext cx="785818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7929618" cy="271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071810"/>
            <a:ext cx="48196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071942"/>
            <a:ext cx="4667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4643446"/>
            <a:ext cx="7072362" cy="203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52"/>
            <a:ext cx="6500858" cy="385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214818"/>
            <a:ext cx="6858048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6643734" cy="429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214290"/>
            <a:ext cx="5929354" cy="51115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dirty="0" smtClean="0"/>
              <a:t>Exercises</a:t>
            </a:r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1142984"/>
            <a:ext cx="797401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1439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4786322"/>
            <a:ext cx="49911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6239746" cy="5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56"/>
            <a:ext cx="80311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857628"/>
            <a:ext cx="728821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8072494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14348" y="2143116"/>
            <a:ext cx="7572428" cy="17145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000" b="1" dirty="0" smtClean="0">
                <a:solidFill>
                  <a:srgbClr val="C00000"/>
                </a:solidFill>
                <a:latin typeface="Algerian" pitchFamily="82" charset="0"/>
              </a:rPr>
              <a:t>Thank You…</a:t>
            </a:r>
            <a:endParaRPr lang="en-US" sz="6000" b="1" dirty="0">
              <a:solidFill>
                <a:srgbClr val="C00000"/>
              </a:solidFill>
              <a:latin typeface="Algerian" pitchFamily="82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500042"/>
            <a:ext cx="7666427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82296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500570"/>
            <a:ext cx="7878761" cy="147637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2553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814393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714488"/>
            <a:ext cx="8715436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357562"/>
            <a:ext cx="850112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1" dirty="0"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50099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214422"/>
            <a:ext cx="8572559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571744"/>
            <a:ext cx="871543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3" y="4572008"/>
            <a:ext cx="8643998" cy="179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690</TotalTime>
  <Words>21</Words>
  <Application>Microsoft Office PowerPoint</Application>
  <PresentationFormat>On-screen Show (4:3)</PresentationFormat>
  <Paragraphs>7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Equity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Exercises</vt:lpstr>
      <vt:lpstr>Slide 49</vt:lpstr>
      <vt:lpstr>Slide 50</vt:lpstr>
      <vt:lpstr>Thank You…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ELCOT</dc:creator>
  <cp:lastModifiedBy>anitha</cp:lastModifiedBy>
  <cp:revision>115</cp:revision>
  <dcterms:created xsi:type="dcterms:W3CDTF">2020-06-30T02:44:15Z</dcterms:created>
  <dcterms:modified xsi:type="dcterms:W3CDTF">2020-10-08T04:20:55Z</dcterms:modified>
</cp:coreProperties>
</file>